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671" r:id="rId2"/>
    <p:sldMasterId id="2147483872" r:id="rId3"/>
  </p:sldMasterIdLst>
  <p:notesMasterIdLst>
    <p:notesMasterId r:id="rId5"/>
  </p:notesMasterIdLst>
  <p:sldIdLst>
    <p:sldId id="31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1AB33-CCE2-46EC-B54E-28429B7A4615}" v="89" dt="2024-06-01T00:09:26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vazos, Dylan" userId="807e4f63-ec70-4814-9cb1-93de285ad155" providerId="ADAL" clId="{6D21AB33-CCE2-46EC-B54E-28429B7A4615}"/>
    <pc:docChg chg="undo custSel modSld">
      <pc:chgData name="Cavazos, Dylan" userId="807e4f63-ec70-4814-9cb1-93de285ad155" providerId="ADAL" clId="{6D21AB33-CCE2-46EC-B54E-28429B7A4615}" dt="2024-06-01T00:12:58.354" v="567" actId="208"/>
      <pc:docMkLst>
        <pc:docMk/>
      </pc:docMkLst>
      <pc:sldChg chg="addSp delSp modSp mod modAnim">
        <pc:chgData name="Cavazos, Dylan" userId="807e4f63-ec70-4814-9cb1-93de285ad155" providerId="ADAL" clId="{6D21AB33-CCE2-46EC-B54E-28429B7A4615}" dt="2024-06-01T00:12:58.354" v="567" actId="208"/>
        <pc:sldMkLst>
          <pc:docMk/>
          <pc:sldMk cId="169120463" sldId="313"/>
        </pc:sldMkLst>
        <pc:spChg chg="mod">
          <ac:chgData name="Cavazos, Dylan" userId="807e4f63-ec70-4814-9cb1-93de285ad155" providerId="ADAL" clId="{6D21AB33-CCE2-46EC-B54E-28429B7A4615}" dt="2024-05-31T02:21:12.378" v="59" actId="1076"/>
          <ac:spMkLst>
            <pc:docMk/>
            <pc:sldMk cId="169120463" sldId="313"/>
            <ac:spMk id="2" creationId="{F4E48D02-F9DE-064B-D58A-413B6E653D69}"/>
          </ac:spMkLst>
        </pc:spChg>
        <pc:spChg chg="add mod">
          <ac:chgData name="Cavazos, Dylan" userId="807e4f63-ec70-4814-9cb1-93de285ad155" providerId="ADAL" clId="{6D21AB33-CCE2-46EC-B54E-28429B7A4615}" dt="2024-05-31T23:37:49.401" v="506" actId="962"/>
          <ac:spMkLst>
            <pc:docMk/>
            <pc:sldMk cId="169120463" sldId="313"/>
            <ac:spMk id="3" creationId="{FFF29EC3-5B54-D8C1-E1B7-96A9929639CE}"/>
          </ac:spMkLst>
        </pc:spChg>
        <pc:spChg chg="add mod">
          <ac:chgData name="Cavazos, Dylan" userId="807e4f63-ec70-4814-9cb1-93de285ad155" providerId="ADAL" clId="{6D21AB33-CCE2-46EC-B54E-28429B7A4615}" dt="2024-05-31T23:38:23.738" v="508" actId="962"/>
          <ac:spMkLst>
            <pc:docMk/>
            <pc:sldMk cId="169120463" sldId="313"/>
            <ac:spMk id="4" creationId="{FD2000F2-EEE0-962D-75D8-F4AA376A773B}"/>
          </ac:spMkLst>
        </pc:spChg>
        <pc:spChg chg="add mod">
          <ac:chgData name="Cavazos, Dylan" userId="807e4f63-ec70-4814-9cb1-93de285ad155" providerId="ADAL" clId="{6D21AB33-CCE2-46EC-B54E-28429B7A4615}" dt="2024-05-31T02:21:15.951" v="60" actId="1076"/>
          <ac:spMkLst>
            <pc:docMk/>
            <pc:sldMk cId="169120463" sldId="313"/>
            <ac:spMk id="6" creationId="{D19F7A18-EABE-02A6-D4D1-515BC1D6B344}"/>
          </ac:spMkLst>
        </pc:spChg>
        <pc:spChg chg="add mod">
          <ac:chgData name="Cavazos, Dylan" userId="807e4f63-ec70-4814-9cb1-93de285ad155" providerId="ADAL" clId="{6D21AB33-CCE2-46EC-B54E-28429B7A4615}" dt="2024-05-31T23:36:07.243" v="504" actId="1076"/>
          <ac:spMkLst>
            <pc:docMk/>
            <pc:sldMk cId="169120463" sldId="313"/>
            <ac:spMk id="7" creationId="{EB30D0F8-6B86-AC4A-B96F-D9B1D10B4740}"/>
          </ac:spMkLst>
        </pc:spChg>
        <pc:spChg chg="add mod">
          <ac:chgData name="Cavazos, Dylan" userId="807e4f63-ec70-4814-9cb1-93de285ad155" providerId="ADAL" clId="{6D21AB33-CCE2-46EC-B54E-28429B7A4615}" dt="2024-05-31T23:36:01.192" v="503" actId="1076"/>
          <ac:spMkLst>
            <pc:docMk/>
            <pc:sldMk cId="169120463" sldId="313"/>
            <ac:spMk id="8" creationId="{BECC4C22-A65F-7183-7332-5B570D476733}"/>
          </ac:spMkLst>
        </pc:spChg>
        <pc:spChg chg="add mod">
          <ac:chgData name="Cavazos, Dylan" userId="807e4f63-ec70-4814-9cb1-93de285ad155" providerId="ADAL" clId="{6D21AB33-CCE2-46EC-B54E-28429B7A4615}" dt="2024-06-01T00:08:48.789" v="526" actId="1076"/>
          <ac:spMkLst>
            <pc:docMk/>
            <pc:sldMk cId="169120463" sldId="313"/>
            <ac:spMk id="9" creationId="{B5CD05EB-AC6C-78DB-2390-CBB37F4967A1}"/>
          </ac:spMkLst>
        </pc:spChg>
        <pc:spChg chg="add mod">
          <ac:chgData name="Cavazos, Dylan" userId="807e4f63-ec70-4814-9cb1-93de285ad155" providerId="ADAL" clId="{6D21AB33-CCE2-46EC-B54E-28429B7A4615}" dt="2024-06-01T00:12:58.354" v="567" actId="208"/>
          <ac:spMkLst>
            <pc:docMk/>
            <pc:sldMk cId="169120463" sldId="313"/>
            <ac:spMk id="12" creationId="{CEC621AA-71FD-D2D9-025A-8C05475A5183}"/>
          </ac:spMkLst>
        </pc:spChg>
        <pc:spChg chg="add del mod">
          <ac:chgData name="Cavazos, Dylan" userId="807e4f63-ec70-4814-9cb1-93de285ad155" providerId="ADAL" clId="{6D21AB33-CCE2-46EC-B54E-28429B7A4615}" dt="2024-06-01T00:08:35.362" v="524" actId="478"/>
          <ac:spMkLst>
            <pc:docMk/>
            <pc:sldMk cId="169120463" sldId="313"/>
            <ac:spMk id="15" creationId="{DC4CCE9B-92E5-D595-B6B7-1BAA6AE7E84F}"/>
          </ac:spMkLst>
        </pc:spChg>
        <pc:spChg chg="add del mod">
          <ac:chgData name="Cavazos, Dylan" userId="807e4f63-ec70-4814-9cb1-93de285ad155" providerId="ADAL" clId="{6D21AB33-CCE2-46EC-B54E-28429B7A4615}" dt="2024-06-01T00:08:32.278" v="523" actId="478"/>
          <ac:spMkLst>
            <pc:docMk/>
            <pc:sldMk cId="169120463" sldId="313"/>
            <ac:spMk id="17" creationId="{38716FF8-F47C-7F1F-4965-881970CD56A2}"/>
          </ac:spMkLst>
        </pc:spChg>
        <pc:spChg chg="add mod">
          <ac:chgData name="Cavazos, Dylan" userId="807e4f63-ec70-4814-9cb1-93de285ad155" providerId="ADAL" clId="{6D21AB33-CCE2-46EC-B54E-28429B7A4615}" dt="2024-06-01T00:08:09.735" v="519" actId="1076"/>
          <ac:spMkLst>
            <pc:docMk/>
            <pc:sldMk cId="169120463" sldId="313"/>
            <ac:spMk id="19" creationId="{88B1F634-F901-EEED-F568-85A4C86C6B51}"/>
          </ac:spMkLst>
        </pc:spChg>
        <pc:spChg chg="add mod">
          <ac:chgData name="Cavazos, Dylan" userId="807e4f63-ec70-4814-9cb1-93de285ad155" providerId="ADAL" clId="{6D21AB33-CCE2-46EC-B54E-28429B7A4615}" dt="2024-05-31T23:32:37.092" v="470" actId="207"/>
          <ac:spMkLst>
            <pc:docMk/>
            <pc:sldMk cId="169120463" sldId="313"/>
            <ac:spMk id="21" creationId="{2B595D68-E229-5F3C-207E-9B9A6982B795}"/>
          </ac:spMkLst>
        </pc:spChg>
        <pc:spChg chg="add del mod">
          <ac:chgData name="Cavazos, Dylan" userId="807e4f63-ec70-4814-9cb1-93de285ad155" providerId="ADAL" clId="{6D21AB33-CCE2-46EC-B54E-28429B7A4615}" dt="2024-05-31T02:33:56.373" v="196"/>
          <ac:spMkLst>
            <pc:docMk/>
            <pc:sldMk cId="169120463" sldId="313"/>
            <ac:spMk id="30" creationId="{EAF65061-07D0-2CC0-3B99-EE72618077FA}"/>
          </ac:spMkLst>
        </pc:spChg>
        <pc:spChg chg="add mod">
          <ac:chgData name="Cavazos, Dylan" userId="807e4f63-ec70-4814-9cb1-93de285ad155" providerId="ADAL" clId="{6D21AB33-CCE2-46EC-B54E-28429B7A4615}" dt="2024-06-01T00:12:31.340" v="563" actId="1076"/>
          <ac:spMkLst>
            <pc:docMk/>
            <pc:sldMk cId="169120463" sldId="313"/>
            <ac:spMk id="39" creationId="{A82E2D91-03FD-8CCC-6364-E54C988925B2}"/>
          </ac:spMkLst>
        </pc:spChg>
        <pc:spChg chg="add del mod">
          <ac:chgData name="Cavazos, Dylan" userId="807e4f63-ec70-4814-9cb1-93de285ad155" providerId="ADAL" clId="{6D21AB33-CCE2-46EC-B54E-28429B7A4615}" dt="2024-06-01T00:09:01.803" v="527" actId="478"/>
          <ac:spMkLst>
            <pc:docMk/>
            <pc:sldMk cId="169120463" sldId="313"/>
            <ac:spMk id="43" creationId="{1D11C867-8C61-F51C-9BE7-8E686B3FECBC}"/>
          </ac:spMkLst>
        </pc:spChg>
        <pc:spChg chg="add mod">
          <ac:chgData name="Cavazos, Dylan" userId="807e4f63-ec70-4814-9cb1-93de285ad155" providerId="ADAL" clId="{6D21AB33-CCE2-46EC-B54E-28429B7A4615}" dt="2024-06-01T00:07:37.481" v="514" actId="1076"/>
          <ac:spMkLst>
            <pc:docMk/>
            <pc:sldMk cId="169120463" sldId="313"/>
            <ac:spMk id="44" creationId="{6207087A-BDD5-DAF8-BDD5-EC65C09549F2}"/>
          </ac:spMkLst>
        </pc:spChg>
        <pc:spChg chg="add mod">
          <ac:chgData name="Cavazos, Dylan" userId="807e4f63-ec70-4814-9cb1-93de285ad155" providerId="ADAL" clId="{6D21AB33-CCE2-46EC-B54E-28429B7A4615}" dt="2024-06-01T00:07:34.792" v="513" actId="1076"/>
          <ac:spMkLst>
            <pc:docMk/>
            <pc:sldMk cId="169120463" sldId="313"/>
            <ac:spMk id="45" creationId="{BCBBD5D7-2FE3-863E-CEF2-4D3B4926ECED}"/>
          </ac:spMkLst>
        </pc:spChg>
        <pc:spChg chg="add mod">
          <ac:chgData name="Cavazos, Dylan" userId="807e4f63-ec70-4814-9cb1-93de285ad155" providerId="ADAL" clId="{6D21AB33-CCE2-46EC-B54E-28429B7A4615}" dt="2024-05-31T02:40:58.927" v="273" actId="1076"/>
          <ac:spMkLst>
            <pc:docMk/>
            <pc:sldMk cId="169120463" sldId="313"/>
            <ac:spMk id="46" creationId="{22D69703-4E56-ED62-383C-678CAED60494}"/>
          </ac:spMkLst>
        </pc:spChg>
        <pc:spChg chg="add mod">
          <ac:chgData name="Cavazos, Dylan" userId="807e4f63-ec70-4814-9cb1-93de285ad155" providerId="ADAL" clId="{6D21AB33-CCE2-46EC-B54E-28429B7A4615}" dt="2024-05-31T02:46:14.809" v="360" actId="1076"/>
          <ac:spMkLst>
            <pc:docMk/>
            <pc:sldMk cId="169120463" sldId="313"/>
            <ac:spMk id="58" creationId="{C3E13C44-A3B5-7EDB-4947-308A4AEC1181}"/>
          </ac:spMkLst>
        </pc:spChg>
        <pc:spChg chg="add mod">
          <ac:chgData name="Cavazos, Dylan" userId="807e4f63-ec70-4814-9cb1-93de285ad155" providerId="ADAL" clId="{6D21AB33-CCE2-46EC-B54E-28429B7A4615}" dt="2024-06-01T00:09:32.173" v="540" actId="1076"/>
          <ac:spMkLst>
            <pc:docMk/>
            <pc:sldMk cId="169120463" sldId="313"/>
            <ac:spMk id="59" creationId="{798386AE-EA37-83DC-EA83-42DBEF5FE0E9}"/>
          </ac:spMkLst>
        </pc:spChg>
        <pc:spChg chg="add mod">
          <ac:chgData name="Cavazos, Dylan" userId="807e4f63-ec70-4814-9cb1-93de285ad155" providerId="ADAL" clId="{6D21AB33-CCE2-46EC-B54E-28429B7A4615}" dt="2024-05-31T02:56:04.348" v="405" actId="1076"/>
          <ac:spMkLst>
            <pc:docMk/>
            <pc:sldMk cId="169120463" sldId="313"/>
            <ac:spMk id="60" creationId="{ABDF9FA0-67AA-1669-899E-EB0581D0FFE4}"/>
          </ac:spMkLst>
        </pc:spChg>
        <pc:spChg chg="add mod">
          <ac:chgData name="Cavazos, Dylan" userId="807e4f63-ec70-4814-9cb1-93de285ad155" providerId="ADAL" clId="{6D21AB33-CCE2-46EC-B54E-28429B7A4615}" dt="2024-05-31T02:56:09.624" v="406" actId="1076"/>
          <ac:spMkLst>
            <pc:docMk/>
            <pc:sldMk cId="169120463" sldId="313"/>
            <ac:spMk id="61" creationId="{6C694645-9381-B207-C6CE-99290C232D4E}"/>
          </ac:spMkLst>
        </pc:spChg>
        <pc:spChg chg="add mod">
          <ac:chgData name="Cavazos, Dylan" userId="807e4f63-ec70-4814-9cb1-93de285ad155" providerId="ADAL" clId="{6D21AB33-CCE2-46EC-B54E-28429B7A4615}" dt="2024-05-31T02:46:37.187" v="365" actId="1076"/>
          <ac:spMkLst>
            <pc:docMk/>
            <pc:sldMk cId="169120463" sldId="313"/>
            <ac:spMk id="62" creationId="{CC438A1D-EFEE-39F9-F1F0-C2FB83780E7E}"/>
          </ac:spMkLst>
        </pc:spChg>
        <pc:spChg chg="add mod">
          <ac:chgData name="Cavazos, Dylan" userId="807e4f63-ec70-4814-9cb1-93de285ad155" providerId="ADAL" clId="{6D21AB33-CCE2-46EC-B54E-28429B7A4615}" dt="2024-05-31T02:55:50.819" v="403" actId="1076"/>
          <ac:spMkLst>
            <pc:docMk/>
            <pc:sldMk cId="169120463" sldId="313"/>
            <ac:spMk id="63" creationId="{DF0784B0-340D-5255-3335-677BD84A6CE9}"/>
          </ac:spMkLst>
        </pc:spChg>
        <pc:spChg chg="add mod">
          <ac:chgData name="Cavazos, Dylan" userId="807e4f63-ec70-4814-9cb1-93de285ad155" providerId="ADAL" clId="{6D21AB33-CCE2-46EC-B54E-28429B7A4615}" dt="2024-05-31T02:36:19.347" v="236" actId="767"/>
          <ac:spMkLst>
            <pc:docMk/>
            <pc:sldMk cId="169120463" sldId="313"/>
            <ac:spMk id="64" creationId="{462C271B-1142-8756-C553-BB0EF2727401}"/>
          </ac:spMkLst>
        </pc:spChg>
        <pc:spChg chg="add mod">
          <ac:chgData name="Cavazos, Dylan" userId="807e4f63-ec70-4814-9cb1-93de285ad155" providerId="ADAL" clId="{6D21AB33-CCE2-46EC-B54E-28429B7A4615}" dt="2024-05-31T02:46:11.686" v="359" actId="1076"/>
          <ac:spMkLst>
            <pc:docMk/>
            <pc:sldMk cId="169120463" sldId="313"/>
            <ac:spMk id="65" creationId="{0C9DB49F-1E14-7D7F-002C-E566277861B3}"/>
          </ac:spMkLst>
        </pc:spChg>
        <pc:spChg chg="add mod">
          <ac:chgData name="Cavazos, Dylan" userId="807e4f63-ec70-4814-9cb1-93de285ad155" providerId="ADAL" clId="{6D21AB33-CCE2-46EC-B54E-28429B7A4615}" dt="2024-05-31T02:46:19.327" v="361" actId="1076"/>
          <ac:spMkLst>
            <pc:docMk/>
            <pc:sldMk cId="169120463" sldId="313"/>
            <ac:spMk id="66" creationId="{3DF9C2B0-FB3E-99FB-CECD-BA1243BD0A22}"/>
          </ac:spMkLst>
        </pc:spChg>
        <pc:spChg chg="add mod">
          <ac:chgData name="Cavazos, Dylan" userId="807e4f63-ec70-4814-9cb1-93de285ad155" providerId="ADAL" clId="{6D21AB33-CCE2-46EC-B54E-28429B7A4615}" dt="2024-05-31T02:44:51.122" v="343" actId="1076"/>
          <ac:spMkLst>
            <pc:docMk/>
            <pc:sldMk cId="169120463" sldId="313"/>
            <ac:spMk id="67" creationId="{CCA67CE1-9756-D412-6DBD-4623DEF33D84}"/>
          </ac:spMkLst>
        </pc:spChg>
        <pc:spChg chg="add mod">
          <ac:chgData name="Cavazos, Dylan" userId="807e4f63-ec70-4814-9cb1-93de285ad155" providerId="ADAL" clId="{6D21AB33-CCE2-46EC-B54E-28429B7A4615}" dt="2024-05-31T02:44:57.908" v="344" actId="1076"/>
          <ac:spMkLst>
            <pc:docMk/>
            <pc:sldMk cId="169120463" sldId="313"/>
            <ac:spMk id="68" creationId="{4CB615EA-3521-3128-69EF-638B92AC1E7E}"/>
          </ac:spMkLst>
        </pc:spChg>
        <pc:spChg chg="add mod">
          <ac:chgData name="Cavazos, Dylan" userId="807e4f63-ec70-4814-9cb1-93de285ad155" providerId="ADAL" clId="{6D21AB33-CCE2-46EC-B54E-28429B7A4615}" dt="2024-05-31T02:45:04.331" v="345" actId="1076"/>
          <ac:spMkLst>
            <pc:docMk/>
            <pc:sldMk cId="169120463" sldId="313"/>
            <ac:spMk id="69" creationId="{B6A575DA-CBD3-F26F-C9BD-69BFE709CF47}"/>
          </ac:spMkLst>
        </pc:spChg>
        <pc:spChg chg="add mod">
          <ac:chgData name="Cavazos, Dylan" userId="807e4f63-ec70-4814-9cb1-93de285ad155" providerId="ADAL" clId="{6D21AB33-CCE2-46EC-B54E-28429B7A4615}" dt="2024-05-31T02:55:31.280" v="399" actId="1076"/>
          <ac:spMkLst>
            <pc:docMk/>
            <pc:sldMk cId="169120463" sldId="313"/>
            <ac:spMk id="70" creationId="{E22F256C-8959-D7B6-2432-E3DC0A827D60}"/>
          </ac:spMkLst>
        </pc:spChg>
        <pc:spChg chg="add mod">
          <ac:chgData name="Cavazos, Dylan" userId="807e4f63-ec70-4814-9cb1-93de285ad155" providerId="ADAL" clId="{6D21AB33-CCE2-46EC-B54E-28429B7A4615}" dt="2024-05-31T02:55:38.113" v="401" actId="1076"/>
          <ac:spMkLst>
            <pc:docMk/>
            <pc:sldMk cId="169120463" sldId="313"/>
            <ac:spMk id="71" creationId="{97BAF317-C0C4-BFBF-9C40-82C7BB9201DD}"/>
          </ac:spMkLst>
        </pc:spChg>
        <pc:spChg chg="add mod">
          <ac:chgData name="Cavazos, Dylan" userId="807e4f63-ec70-4814-9cb1-93de285ad155" providerId="ADAL" clId="{6D21AB33-CCE2-46EC-B54E-28429B7A4615}" dt="2024-05-31T02:47:53.069" v="371" actId="962"/>
          <ac:spMkLst>
            <pc:docMk/>
            <pc:sldMk cId="169120463" sldId="313"/>
            <ac:spMk id="72" creationId="{22853019-23A4-62E2-6320-07018B8DB453}"/>
          </ac:spMkLst>
        </pc:spChg>
        <pc:spChg chg="add mod">
          <ac:chgData name="Cavazos, Dylan" userId="807e4f63-ec70-4814-9cb1-93de285ad155" providerId="ADAL" clId="{6D21AB33-CCE2-46EC-B54E-28429B7A4615}" dt="2024-05-31T02:48:15.386" v="373" actId="962"/>
          <ac:spMkLst>
            <pc:docMk/>
            <pc:sldMk cId="169120463" sldId="313"/>
            <ac:spMk id="73" creationId="{D46460D5-791D-0FD1-3BB9-347CBB8C64D5}"/>
          </ac:spMkLst>
        </pc:spChg>
        <pc:spChg chg="add mod">
          <ac:chgData name="Cavazos, Dylan" userId="807e4f63-ec70-4814-9cb1-93de285ad155" providerId="ADAL" clId="{6D21AB33-CCE2-46EC-B54E-28429B7A4615}" dt="2024-05-31T02:55:27.893" v="398" actId="1076"/>
          <ac:spMkLst>
            <pc:docMk/>
            <pc:sldMk cId="169120463" sldId="313"/>
            <ac:spMk id="74" creationId="{35231D87-9325-B35B-FCD1-7E2CE5B48B4E}"/>
          </ac:spMkLst>
        </pc:spChg>
        <pc:spChg chg="add mod">
          <ac:chgData name="Cavazos, Dylan" userId="807e4f63-ec70-4814-9cb1-93de285ad155" providerId="ADAL" clId="{6D21AB33-CCE2-46EC-B54E-28429B7A4615}" dt="2024-05-31T02:55:34.211" v="400" actId="1076"/>
          <ac:spMkLst>
            <pc:docMk/>
            <pc:sldMk cId="169120463" sldId="313"/>
            <ac:spMk id="75" creationId="{25E2566B-3589-F07D-2735-3ECC354899D0}"/>
          </ac:spMkLst>
        </pc:spChg>
        <pc:spChg chg="add mod">
          <ac:chgData name="Cavazos, Dylan" userId="807e4f63-ec70-4814-9cb1-93de285ad155" providerId="ADAL" clId="{6D21AB33-CCE2-46EC-B54E-28429B7A4615}" dt="2024-05-31T03:00:26.493" v="467" actId="1076"/>
          <ac:spMkLst>
            <pc:docMk/>
            <pc:sldMk cId="169120463" sldId="313"/>
            <ac:spMk id="84" creationId="{B1E7AA6C-B454-1344-B8B4-852BD37D8B2F}"/>
          </ac:spMkLst>
        </pc:spChg>
        <pc:spChg chg="add mod">
          <ac:chgData name="Cavazos, Dylan" userId="807e4f63-ec70-4814-9cb1-93de285ad155" providerId="ADAL" clId="{6D21AB33-CCE2-46EC-B54E-28429B7A4615}" dt="2024-05-31T02:59:50.499" v="464" actId="1076"/>
          <ac:spMkLst>
            <pc:docMk/>
            <pc:sldMk cId="169120463" sldId="313"/>
            <ac:spMk id="85" creationId="{6F1F4EE0-3703-48FD-EB84-6AED5EBFF024}"/>
          </ac:spMkLst>
        </pc:spChg>
        <pc:spChg chg="add mod">
          <ac:chgData name="Cavazos, Dylan" userId="807e4f63-ec70-4814-9cb1-93de285ad155" providerId="ADAL" clId="{6D21AB33-CCE2-46EC-B54E-28429B7A4615}" dt="2024-05-31T03:00:05.052" v="465" actId="1076"/>
          <ac:spMkLst>
            <pc:docMk/>
            <pc:sldMk cId="169120463" sldId="313"/>
            <ac:spMk id="86" creationId="{16A22242-C0B9-44DD-EF8C-FBF47787AA71}"/>
          </ac:spMkLst>
        </pc:spChg>
        <pc:spChg chg="add mod">
          <ac:chgData name="Cavazos, Dylan" userId="807e4f63-ec70-4814-9cb1-93de285ad155" providerId="ADAL" clId="{6D21AB33-CCE2-46EC-B54E-28429B7A4615}" dt="2024-05-31T23:29:06.540" v="469" actId="1076"/>
          <ac:spMkLst>
            <pc:docMk/>
            <pc:sldMk cId="169120463" sldId="313"/>
            <ac:spMk id="87" creationId="{AF0D7FBA-7E0F-1020-036B-5B1DEBCBB1E2}"/>
          </ac:spMkLst>
        </pc:spChg>
        <pc:grpChg chg="add del mod">
          <ac:chgData name="Cavazos, Dylan" userId="807e4f63-ec70-4814-9cb1-93de285ad155" providerId="ADAL" clId="{6D21AB33-CCE2-46EC-B54E-28429B7A4615}" dt="2024-05-31T02:33:57.090" v="197" actId="478"/>
          <ac:grpSpMkLst>
            <pc:docMk/>
            <pc:sldMk cId="169120463" sldId="313"/>
            <ac:grpSpMk id="57" creationId="{E85F04C6-8242-DD5F-2648-39407FA1A38C}"/>
          </ac:grpSpMkLst>
        </pc:grpChg>
        <pc:graphicFrameChg chg="add mod">
          <ac:chgData name="Cavazos, Dylan" userId="807e4f63-ec70-4814-9cb1-93de285ad155" providerId="ADAL" clId="{6D21AB33-CCE2-46EC-B54E-28429B7A4615}" dt="2024-05-31T02:31:11.671" v="167" actId="20577"/>
          <ac:graphicFrameMkLst>
            <pc:docMk/>
            <pc:sldMk cId="169120463" sldId="313"/>
            <ac:graphicFrameMk id="42" creationId="{8082DB73-FC3D-C8CE-D7E9-517F604E5667}"/>
          </ac:graphicFrameMkLst>
        </pc:graphicFrameChg>
        <pc:picChg chg="mod">
          <ac:chgData name="Cavazos, Dylan" userId="807e4f63-ec70-4814-9cb1-93de285ad155" providerId="ADAL" clId="{6D21AB33-CCE2-46EC-B54E-28429B7A4615}" dt="2024-06-01T00:12:37.229" v="565" actId="1076"/>
          <ac:picMkLst>
            <pc:docMk/>
            <pc:sldMk cId="169120463" sldId="313"/>
            <ac:picMk id="5" creationId="{7B0FBFC7-2E71-833E-67A6-D580FE2B89B5}"/>
          </ac:picMkLst>
        </pc:picChg>
        <pc:picChg chg="add del mod modCrop">
          <ac:chgData name="Cavazos, Dylan" userId="807e4f63-ec70-4814-9cb1-93de285ad155" providerId="ADAL" clId="{6D21AB33-CCE2-46EC-B54E-28429B7A4615}" dt="2024-05-31T02:18:40.932" v="19" actId="478"/>
          <ac:picMkLst>
            <pc:docMk/>
            <pc:sldMk cId="169120463" sldId="313"/>
            <ac:picMk id="11" creationId="{452293A5-35AE-73A4-01DC-7C16AE2A901A}"/>
          </ac:picMkLst>
        </pc:picChg>
        <pc:picChg chg="add mod">
          <ac:chgData name="Cavazos, Dylan" userId="807e4f63-ec70-4814-9cb1-93de285ad155" providerId="ADAL" clId="{6D21AB33-CCE2-46EC-B54E-28429B7A4615}" dt="2024-06-01T00:12:42.544" v="566" actId="1076"/>
          <ac:picMkLst>
            <pc:docMk/>
            <pc:sldMk cId="169120463" sldId="313"/>
            <ac:picMk id="11" creationId="{EE952F91-B377-78C9-EE8C-41B17E21FBD5}"/>
          </ac:picMkLst>
        </pc:picChg>
        <pc:picChg chg="add del mod">
          <ac:chgData name="Cavazos, Dylan" userId="807e4f63-ec70-4814-9cb1-93de285ad155" providerId="ADAL" clId="{6D21AB33-CCE2-46EC-B54E-28429B7A4615}" dt="2024-05-31T02:18:40.268" v="18" actId="478"/>
          <ac:picMkLst>
            <pc:docMk/>
            <pc:sldMk cId="169120463" sldId="313"/>
            <ac:picMk id="13" creationId="{5DFA9A69-80C6-682E-E310-117CC073C0E0}"/>
          </ac:picMkLst>
        </pc:picChg>
        <pc:picChg chg="add mod">
          <ac:chgData name="Cavazos, Dylan" userId="807e4f63-ec70-4814-9cb1-93de285ad155" providerId="ADAL" clId="{6D21AB33-CCE2-46EC-B54E-28429B7A4615}" dt="2024-05-31T02:33:44.370" v="191" actId="164"/>
          <ac:picMkLst>
            <pc:docMk/>
            <pc:sldMk cId="169120463" sldId="313"/>
            <ac:picMk id="48" creationId="{46596C0D-53F5-F0E7-DB0F-56A755D00687}"/>
          </ac:picMkLst>
        </pc:picChg>
        <pc:picChg chg="add mod">
          <ac:chgData name="Cavazos, Dylan" userId="807e4f63-ec70-4814-9cb1-93de285ad155" providerId="ADAL" clId="{6D21AB33-CCE2-46EC-B54E-28429B7A4615}" dt="2024-05-31T02:33:44.370" v="191" actId="164"/>
          <ac:picMkLst>
            <pc:docMk/>
            <pc:sldMk cId="169120463" sldId="313"/>
            <ac:picMk id="50" creationId="{85A3A261-012D-B3E3-8E93-852753CD3745}"/>
          </ac:picMkLst>
        </pc:picChg>
        <pc:picChg chg="add mod">
          <ac:chgData name="Cavazos, Dylan" userId="807e4f63-ec70-4814-9cb1-93de285ad155" providerId="ADAL" clId="{6D21AB33-CCE2-46EC-B54E-28429B7A4615}" dt="2024-05-31T02:33:44.370" v="191" actId="164"/>
          <ac:picMkLst>
            <pc:docMk/>
            <pc:sldMk cId="169120463" sldId="313"/>
            <ac:picMk id="52" creationId="{CFF99E37-3AC7-898C-4858-8149E8B8D380}"/>
          </ac:picMkLst>
        </pc:picChg>
        <pc:picChg chg="add mod">
          <ac:chgData name="Cavazos, Dylan" userId="807e4f63-ec70-4814-9cb1-93de285ad155" providerId="ADAL" clId="{6D21AB33-CCE2-46EC-B54E-28429B7A4615}" dt="2024-05-31T02:33:44.370" v="191" actId="164"/>
          <ac:picMkLst>
            <pc:docMk/>
            <pc:sldMk cId="169120463" sldId="313"/>
            <ac:picMk id="54" creationId="{B8481679-1759-1387-7F19-B2D0363C7F20}"/>
          </ac:picMkLst>
        </pc:picChg>
        <pc:picChg chg="add del mod">
          <ac:chgData name="Cavazos, Dylan" userId="807e4f63-ec70-4814-9cb1-93de285ad155" providerId="ADAL" clId="{6D21AB33-CCE2-46EC-B54E-28429B7A4615}" dt="2024-05-31T02:33:56.370" v="194" actId="478"/>
          <ac:picMkLst>
            <pc:docMk/>
            <pc:sldMk cId="169120463" sldId="313"/>
            <ac:picMk id="56" creationId="{2C2750EB-DAD7-81F5-87D0-FBB762BE7F34}"/>
          </ac:picMkLst>
        </pc:picChg>
        <pc:picChg chg="add mod">
          <ac:chgData name="Cavazos, Dylan" userId="807e4f63-ec70-4814-9cb1-93de285ad155" providerId="ADAL" clId="{6D21AB33-CCE2-46EC-B54E-28429B7A4615}" dt="2024-05-31T03:00:35.039" v="468" actId="1076"/>
          <ac:picMkLst>
            <pc:docMk/>
            <pc:sldMk cId="169120463" sldId="313"/>
            <ac:picMk id="77" creationId="{FCEE0582-CF8B-EA78-C95F-4A8C27291653}"/>
          </ac:picMkLst>
        </pc:picChg>
        <pc:picChg chg="add mod">
          <ac:chgData name="Cavazos, Dylan" userId="807e4f63-ec70-4814-9cb1-93de285ad155" providerId="ADAL" clId="{6D21AB33-CCE2-46EC-B54E-28429B7A4615}" dt="2024-05-31T02:59:11.397" v="459" actId="14100"/>
          <ac:picMkLst>
            <pc:docMk/>
            <pc:sldMk cId="169120463" sldId="313"/>
            <ac:picMk id="79" creationId="{373876F0-FB11-B0D8-F311-258E078B59D6}"/>
          </ac:picMkLst>
        </pc:picChg>
        <pc:picChg chg="add mod">
          <ac:chgData name="Cavazos, Dylan" userId="807e4f63-ec70-4814-9cb1-93de285ad155" providerId="ADAL" clId="{6D21AB33-CCE2-46EC-B54E-28429B7A4615}" dt="2024-05-31T02:59:15.657" v="460" actId="14100"/>
          <ac:picMkLst>
            <pc:docMk/>
            <pc:sldMk cId="169120463" sldId="313"/>
            <ac:picMk id="81" creationId="{43080C72-F233-D7B2-7012-5C6A4BC65B27}"/>
          </ac:picMkLst>
        </pc:picChg>
        <pc:picChg chg="add mod">
          <ac:chgData name="Cavazos, Dylan" userId="807e4f63-ec70-4814-9cb1-93de285ad155" providerId="ADAL" clId="{6D21AB33-CCE2-46EC-B54E-28429B7A4615}" dt="2024-05-31T02:59:23.793" v="462" actId="14100"/>
          <ac:picMkLst>
            <pc:docMk/>
            <pc:sldMk cId="169120463" sldId="313"/>
            <ac:picMk id="83" creationId="{3AD7C5B3-6A01-300B-918E-0EC8C82BCCD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Activity</a:t>
            </a:r>
          </a:p>
        </c:rich>
      </c:tx>
      <c:layout>
        <c:manualLayout>
          <c:xMode val="edge"/>
          <c:yMode val="edge"/>
          <c:x val="0.3851693855654254"/>
          <c:y val="4.9874192489698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Days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February</c:v>
                </c:pt>
                <c:pt idx="1">
                  <c:v>March</c:v>
                </c:pt>
                <c:pt idx="2">
                  <c:v>April</c:v>
                </c:pt>
                <c:pt idx="3">
                  <c:v>May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FE-49FA-B36F-FFEB2CA0A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February</c:v>
                </c:pt>
                <c:pt idx="1">
                  <c:v>March</c:v>
                </c:pt>
                <c:pt idx="2">
                  <c:v>April</c:v>
                </c:pt>
                <c:pt idx="3">
                  <c:v>May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FE-49FA-B36F-FFEB2CA0A2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February</c:v>
                </c:pt>
                <c:pt idx="1">
                  <c:v>March</c:v>
                </c:pt>
                <c:pt idx="2">
                  <c:v>April</c:v>
                </c:pt>
                <c:pt idx="3">
                  <c:v>May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FE-49FA-B36F-FFEB2CA0A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4872607"/>
        <c:axId val="1054871647"/>
      </c:barChart>
      <c:catAx>
        <c:axId val="105487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871647"/>
        <c:crosses val="autoZero"/>
        <c:auto val="1"/>
        <c:lblAlgn val="ctr"/>
        <c:lblOffset val="100"/>
        <c:noMultiLvlLbl val="0"/>
      </c:catAx>
      <c:valAx>
        <c:axId val="105487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872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6B458-7042-4D37-AF19-04F192C133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77FB3-297D-414C-871D-8DFF51BAD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5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7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2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68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56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6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8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9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2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6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1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8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40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30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90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5525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16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425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51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40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40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2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3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1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0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6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32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3" r:id="rId6"/>
    <p:sldLayoutId id="2147483808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1E1FAD-7351-4908-963A-08EA8E4AB7A0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50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24" Type="http://schemas.openxmlformats.org/officeDocument/2006/relationships/image" Target="../media/image22.sv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chart" Target="../charts/chart1.xml"/><Relationship Id="rId9" Type="http://schemas.openxmlformats.org/officeDocument/2006/relationships/image" Target="../media/image7.jpg"/><Relationship Id="rId14" Type="http://schemas.openxmlformats.org/officeDocument/2006/relationships/image" Target="../media/image12.sv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and pink paint mixture">
            <a:extLst>
              <a:ext uri="{FF2B5EF4-FFF2-40B4-BE49-F238E27FC236}">
                <a16:creationId xmlns:a16="http://schemas.microsoft.com/office/drawing/2014/main" id="{7B0FBFC7-2E71-833E-67A6-D580FE2B8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730"/>
          <a:stretch/>
        </p:blipFill>
        <p:spPr>
          <a:xfrm>
            <a:off x="20" y="-8800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48D02-F9DE-064B-D58A-413B6E65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57" y="254811"/>
            <a:ext cx="2338201" cy="555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b="1" dirty="0">
                <a:latin typeface="+mj-lt"/>
              </a:rPr>
              <a:t>Code Academy</a:t>
            </a:r>
          </a:p>
        </p:txBody>
      </p:sp>
      <p:sp>
        <p:nvSpPr>
          <p:cNvPr id="6" name="Oval 5" descr="Young man at the park">
            <a:extLst>
              <a:ext uri="{FF2B5EF4-FFF2-40B4-BE49-F238E27FC236}">
                <a16:creationId xmlns:a16="http://schemas.microsoft.com/office/drawing/2014/main" id="{D19F7A18-EABE-02A6-D4D1-515BC1D6B344}"/>
              </a:ext>
            </a:extLst>
          </p:cNvPr>
          <p:cNvSpPr/>
          <p:nvPr/>
        </p:nvSpPr>
        <p:spPr>
          <a:xfrm>
            <a:off x="1074157" y="951751"/>
            <a:ext cx="1922036" cy="178248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38716FF8-F47C-7F1F-4965-881970CD56A2}"/>
              </a:ext>
            </a:extLst>
          </p:cNvPr>
          <p:cNvSpPr/>
          <p:nvPr/>
        </p:nvSpPr>
        <p:spPr>
          <a:xfrm>
            <a:off x="271128" y="668968"/>
            <a:ext cx="492329" cy="103776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88B1F634-F901-EEED-F568-85A4C86C6B51}"/>
              </a:ext>
            </a:extLst>
          </p:cNvPr>
          <p:cNvSpPr/>
          <p:nvPr/>
        </p:nvSpPr>
        <p:spPr>
          <a:xfrm>
            <a:off x="271127" y="859761"/>
            <a:ext cx="503611" cy="103776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2B595D68-E229-5F3C-207E-9B9A6982B795}"/>
              </a:ext>
            </a:extLst>
          </p:cNvPr>
          <p:cNvSpPr/>
          <p:nvPr/>
        </p:nvSpPr>
        <p:spPr>
          <a:xfrm>
            <a:off x="1256295" y="2875363"/>
            <a:ext cx="1557759" cy="323139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E2D91-03FD-8CCC-6364-E54C988925B2}"/>
              </a:ext>
            </a:extLst>
          </p:cNvPr>
          <p:cNvSpPr txBox="1"/>
          <p:nvPr/>
        </p:nvSpPr>
        <p:spPr>
          <a:xfrm>
            <a:off x="4158249" y="358587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8082DB73-FC3D-C8CE-D7E9-517F604E5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095669"/>
              </p:ext>
            </p:extLst>
          </p:nvPr>
        </p:nvGraphicFramePr>
        <p:xfrm>
          <a:off x="5366818" y="358587"/>
          <a:ext cx="4870722" cy="178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207087A-BDD5-DAF8-BDD5-EC65C09549F2}"/>
              </a:ext>
            </a:extLst>
          </p:cNvPr>
          <p:cNvSpPr txBox="1"/>
          <p:nvPr/>
        </p:nvSpPr>
        <p:spPr>
          <a:xfrm>
            <a:off x="10754066" y="275070"/>
            <a:ext cx="886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Current Streak</a:t>
            </a:r>
          </a:p>
        </p:txBody>
      </p:sp>
      <p:sp>
        <p:nvSpPr>
          <p:cNvPr id="45" name="Star: 10 Points 44">
            <a:extLst>
              <a:ext uri="{FF2B5EF4-FFF2-40B4-BE49-F238E27FC236}">
                <a16:creationId xmlns:a16="http://schemas.microsoft.com/office/drawing/2014/main" id="{BCBBD5D7-2FE3-863E-CEF2-4D3B4926ECED}"/>
              </a:ext>
            </a:extLst>
          </p:cNvPr>
          <p:cNvSpPr/>
          <p:nvPr/>
        </p:nvSpPr>
        <p:spPr>
          <a:xfrm>
            <a:off x="10740212" y="825398"/>
            <a:ext cx="914400" cy="914400"/>
          </a:xfrm>
          <a:prstGeom prst="star10">
            <a:avLst/>
          </a:prstGeom>
          <a:solidFill>
            <a:schemeClr val="tx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69703-4E56-ED62-383C-678CAED60494}"/>
              </a:ext>
            </a:extLst>
          </p:cNvPr>
          <p:cNvSpPr txBox="1"/>
          <p:nvPr/>
        </p:nvSpPr>
        <p:spPr>
          <a:xfrm>
            <a:off x="3774470" y="1956406"/>
            <a:ext cx="124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Courses</a:t>
            </a:r>
          </a:p>
        </p:txBody>
      </p:sp>
      <p:sp>
        <p:nvSpPr>
          <p:cNvPr id="58" name="Oval 57" descr="Robot standing on block facing other robots">
            <a:extLst>
              <a:ext uri="{FF2B5EF4-FFF2-40B4-BE49-F238E27FC236}">
                <a16:creationId xmlns:a16="http://schemas.microsoft.com/office/drawing/2014/main" id="{C3E13C44-A3B5-7EDB-4947-308A4AEC1181}"/>
              </a:ext>
            </a:extLst>
          </p:cNvPr>
          <p:cNvSpPr/>
          <p:nvPr/>
        </p:nvSpPr>
        <p:spPr>
          <a:xfrm>
            <a:off x="3795164" y="3088361"/>
            <a:ext cx="1063113" cy="102251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 descr="Computer script on a screen">
            <a:extLst>
              <a:ext uri="{FF2B5EF4-FFF2-40B4-BE49-F238E27FC236}">
                <a16:creationId xmlns:a16="http://schemas.microsoft.com/office/drawing/2014/main" id="{798386AE-EA37-83DC-EA83-42DBEF5FE0E9}"/>
              </a:ext>
            </a:extLst>
          </p:cNvPr>
          <p:cNvSpPr/>
          <p:nvPr/>
        </p:nvSpPr>
        <p:spPr>
          <a:xfrm>
            <a:off x="5274184" y="3070697"/>
            <a:ext cx="1063113" cy="102251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 descr="Program coding on a computer screen">
            <a:extLst>
              <a:ext uri="{FF2B5EF4-FFF2-40B4-BE49-F238E27FC236}">
                <a16:creationId xmlns:a16="http://schemas.microsoft.com/office/drawing/2014/main" id="{ABDF9FA0-67AA-1669-899E-EB0581D0FFE4}"/>
              </a:ext>
            </a:extLst>
          </p:cNvPr>
          <p:cNvSpPr/>
          <p:nvPr/>
        </p:nvSpPr>
        <p:spPr>
          <a:xfrm>
            <a:off x="6790994" y="3036932"/>
            <a:ext cx="996201" cy="999122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 descr="Binary code on screen">
            <a:extLst>
              <a:ext uri="{FF2B5EF4-FFF2-40B4-BE49-F238E27FC236}">
                <a16:creationId xmlns:a16="http://schemas.microsoft.com/office/drawing/2014/main" id="{6C694645-9381-B207-C6CE-99290C232D4E}"/>
              </a:ext>
            </a:extLst>
          </p:cNvPr>
          <p:cNvSpPr/>
          <p:nvPr/>
        </p:nvSpPr>
        <p:spPr>
          <a:xfrm>
            <a:off x="8225332" y="3025235"/>
            <a:ext cx="1063113" cy="1022516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438A1D-EFEE-39F9-F1F0-C2FB83780E7E}"/>
              </a:ext>
            </a:extLst>
          </p:cNvPr>
          <p:cNvSpPr txBox="1"/>
          <p:nvPr/>
        </p:nvSpPr>
        <p:spPr>
          <a:xfrm>
            <a:off x="8430007" y="253007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0784B0-340D-5255-3335-677BD84A6CE9}"/>
              </a:ext>
            </a:extLst>
          </p:cNvPr>
          <p:cNvSpPr txBox="1"/>
          <p:nvPr/>
        </p:nvSpPr>
        <p:spPr>
          <a:xfrm>
            <a:off x="6844256" y="252640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2C271B-1142-8756-C553-BB0EF2727401}"/>
              </a:ext>
            </a:extLst>
          </p:cNvPr>
          <p:cNvSpPr txBox="1"/>
          <p:nvPr/>
        </p:nvSpPr>
        <p:spPr>
          <a:xfrm>
            <a:off x="7137382" y="3198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9DB49F-1E14-7D7F-002C-E566277861B3}"/>
              </a:ext>
            </a:extLst>
          </p:cNvPr>
          <p:cNvSpPr txBox="1"/>
          <p:nvPr/>
        </p:nvSpPr>
        <p:spPr>
          <a:xfrm>
            <a:off x="3777532" y="253007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F9C2B0-FB3E-99FB-CECD-BA1243BD0A22}"/>
              </a:ext>
            </a:extLst>
          </p:cNvPr>
          <p:cNvSpPr txBox="1"/>
          <p:nvPr/>
        </p:nvSpPr>
        <p:spPr>
          <a:xfrm>
            <a:off x="5309365" y="253422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iPhone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A67CE1-9756-D412-6DBD-4623DEF33D84}"/>
              </a:ext>
            </a:extLst>
          </p:cNvPr>
          <p:cNvSpPr txBox="1"/>
          <p:nvPr/>
        </p:nvSpPr>
        <p:spPr>
          <a:xfrm>
            <a:off x="3763552" y="4532263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Recommended Courses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B615EA-3521-3128-69EF-638B92AC1E7E}"/>
              </a:ext>
            </a:extLst>
          </p:cNvPr>
          <p:cNvSpPr txBox="1"/>
          <p:nvPr/>
        </p:nvSpPr>
        <p:spPr>
          <a:xfrm>
            <a:off x="3865094" y="508782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UI/UX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A575DA-CBD3-F26F-C9BD-69BFE709CF47}"/>
              </a:ext>
            </a:extLst>
          </p:cNvPr>
          <p:cNvSpPr txBox="1"/>
          <p:nvPr/>
        </p:nvSpPr>
        <p:spPr>
          <a:xfrm>
            <a:off x="5474183" y="508782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2F256C-8959-D7B6-2432-E3DC0A827D60}"/>
              </a:ext>
            </a:extLst>
          </p:cNvPr>
          <p:cNvSpPr txBox="1"/>
          <p:nvPr/>
        </p:nvSpPr>
        <p:spPr>
          <a:xfrm>
            <a:off x="6844256" y="504617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BAF317-C0C4-BFBF-9C40-82C7BB9201DD}"/>
              </a:ext>
            </a:extLst>
          </p:cNvPr>
          <p:cNvSpPr txBox="1"/>
          <p:nvPr/>
        </p:nvSpPr>
        <p:spPr>
          <a:xfrm>
            <a:off x="8363482" y="50420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72" name="Oval 71" descr="Abstract background of data">
            <a:extLst>
              <a:ext uri="{FF2B5EF4-FFF2-40B4-BE49-F238E27FC236}">
                <a16:creationId xmlns:a16="http://schemas.microsoft.com/office/drawing/2014/main" id="{22853019-23A4-62E2-6320-07018B8DB453}"/>
              </a:ext>
            </a:extLst>
          </p:cNvPr>
          <p:cNvSpPr/>
          <p:nvPr/>
        </p:nvSpPr>
        <p:spPr>
          <a:xfrm>
            <a:off x="3786349" y="5457159"/>
            <a:ext cx="1063113" cy="1022516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 descr="Person's hand holding cup of coffee">
            <a:extLst>
              <a:ext uri="{FF2B5EF4-FFF2-40B4-BE49-F238E27FC236}">
                <a16:creationId xmlns:a16="http://schemas.microsoft.com/office/drawing/2014/main" id="{D46460D5-791D-0FD1-3BB9-347CBB8C64D5}"/>
              </a:ext>
            </a:extLst>
          </p:cNvPr>
          <p:cNvSpPr/>
          <p:nvPr/>
        </p:nvSpPr>
        <p:spPr>
          <a:xfrm>
            <a:off x="5366818" y="5501951"/>
            <a:ext cx="1063113" cy="1022516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 descr="African bush viper venomous snake">
            <a:extLst>
              <a:ext uri="{FF2B5EF4-FFF2-40B4-BE49-F238E27FC236}">
                <a16:creationId xmlns:a16="http://schemas.microsoft.com/office/drawing/2014/main" id="{35231D87-9325-B35B-FCD1-7E2CE5B48B4E}"/>
              </a:ext>
            </a:extLst>
          </p:cNvPr>
          <p:cNvSpPr/>
          <p:nvPr/>
        </p:nvSpPr>
        <p:spPr>
          <a:xfrm>
            <a:off x="6790556" y="5476897"/>
            <a:ext cx="1063113" cy="1022516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 descr="3D smartphone graphic">
            <a:extLst>
              <a:ext uri="{FF2B5EF4-FFF2-40B4-BE49-F238E27FC236}">
                <a16:creationId xmlns:a16="http://schemas.microsoft.com/office/drawing/2014/main" id="{25E2566B-3589-F07D-2735-3ECC354899D0}"/>
              </a:ext>
            </a:extLst>
          </p:cNvPr>
          <p:cNvSpPr/>
          <p:nvPr/>
        </p:nvSpPr>
        <p:spPr>
          <a:xfrm>
            <a:off x="8225332" y="5431252"/>
            <a:ext cx="1063113" cy="1022516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raphic 76" descr="Atom with solid fill">
            <a:extLst>
              <a:ext uri="{FF2B5EF4-FFF2-40B4-BE49-F238E27FC236}">
                <a16:creationId xmlns:a16="http://schemas.microsoft.com/office/drawing/2014/main" id="{FCEE0582-CF8B-EA78-C95F-4A8C272916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748" y="3482094"/>
            <a:ext cx="732865" cy="732865"/>
          </a:xfrm>
          <a:prstGeom prst="rect">
            <a:avLst/>
          </a:prstGeom>
        </p:spPr>
      </p:pic>
      <p:pic>
        <p:nvPicPr>
          <p:cNvPr id="79" name="Graphic 78" descr="Bamboo with solid fill">
            <a:extLst>
              <a:ext uri="{FF2B5EF4-FFF2-40B4-BE49-F238E27FC236}">
                <a16:creationId xmlns:a16="http://schemas.microsoft.com/office/drawing/2014/main" id="{373876F0-FB11-B0D8-F311-258E078B5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139" y="4360669"/>
            <a:ext cx="659451" cy="659451"/>
          </a:xfrm>
          <a:prstGeom prst="rect">
            <a:avLst/>
          </a:prstGeom>
        </p:spPr>
      </p:pic>
      <p:pic>
        <p:nvPicPr>
          <p:cNvPr id="81" name="Graphic 80" descr="Idea with solid fill">
            <a:extLst>
              <a:ext uri="{FF2B5EF4-FFF2-40B4-BE49-F238E27FC236}">
                <a16:creationId xmlns:a16="http://schemas.microsoft.com/office/drawing/2014/main" id="{43080C72-F233-D7B2-7012-5C6A4BC65B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8840" y="5226703"/>
            <a:ext cx="659451" cy="659451"/>
          </a:xfrm>
          <a:prstGeom prst="rect">
            <a:avLst/>
          </a:prstGeom>
        </p:spPr>
      </p:pic>
      <p:pic>
        <p:nvPicPr>
          <p:cNvPr id="83" name="Graphic 82" descr="Miscellaneous with solid fill">
            <a:extLst>
              <a:ext uri="{FF2B5EF4-FFF2-40B4-BE49-F238E27FC236}">
                <a16:creationId xmlns:a16="http://schemas.microsoft.com/office/drawing/2014/main" id="{3AD7C5B3-6A01-300B-918E-0EC8C82BCC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5096" y="5968418"/>
            <a:ext cx="522160" cy="52216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1E7AA6C-B454-1344-B8B4-852BD37D8B2F}"/>
              </a:ext>
            </a:extLst>
          </p:cNvPr>
          <p:cNvSpPr txBox="1"/>
          <p:nvPr/>
        </p:nvSpPr>
        <p:spPr>
          <a:xfrm>
            <a:off x="1327750" y="37025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1F4EE0-3703-48FD-EB84-6AED5EBFF024}"/>
              </a:ext>
            </a:extLst>
          </p:cNvPr>
          <p:cNvSpPr txBox="1"/>
          <p:nvPr/>
        </p:nvSpPr>
        <p:spPr>
          <a:xfrm>
            <a:off x="1461976" y="44188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A22242-C0B9-44DD-EF8C-FBF47787AA71}"/>
              </a:ext>
            </a:extLst>
          </p:cNvPr>
          <p:cNvSpPr txBox="1"/>
          <p:nvPr/>
        </p:nvSpPr>
        <p:spPr>
          <a:xfrm>
            <a:off x="1425647" y="529223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0D7FBA-7E0F-1020-036B-5B1DEBCBB1E2}"/>
              </a:ext>
            </a:extLst>
          </p:cNvPr>
          <p:cNvSpPr txBox="1"/>
          <p:nvPr/>
        </p:nvSpPr>
        <p:spPr>
          <a:xfrm>
            <a:off x="1651895" y="604483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sp>
        <p:nvSpPr>
          <p:cNvPr id="3" name="Oval 2" descr="3D box skeletons">
            <a:extLst>
              <a:ext uri="{FF2B5EF4-FFF2-40B4-BE49-F238E27FC236}">
                <a16:creationId xmlns:a16="http://schemas.microsoft.com/office/drawing/2014/main" id="{FFF29EC3-5B54-D8C1-E1B7-96A9929639CE}"/>
              </a:ext>
            </a:extLst>
          </p:cNvPr>
          <p:cNvSpPr/>
          <p:nvPr/>
        </p:nvSpPr>
        <p:spPr>
          <a:xfrm>
            <a:off x="9677099" y="2970836"/>
            <a:ext cx="1063113" cy="1022516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 descr="Black chess pieces arranged on a chessboard">
            <a:extLst>
              <a:ext uri="{FF2B5EF4-FFF2-40B4-BE49-F238E27FC236}">
                <a16:creationId xmlns:a16="http://schemas.microsoft.com/office/drawing/2014/main" id="{FD2000F2-EEE0-962D-75D8-F4AA376A773B}"/>
              </a:ext>
            </a:extLst>
          </p:cNvPr>
          <p:cNvSpPr/>
          <p:nvPr/>
        </p:nvSpPr>
        <p:spPr>
          <a:xfrm>
            <a:off x="9705983" y="5356776"/>
            <a:ext cx="1063113" cy="1022516"/>
          </a:xfrm>
          <a:prstGeom prst="ellipse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0D0F8-6B86-AC4A-B96F-D9B1D10B4740}"/>
              </a:ext>
            </a:extLst>
          </p:cNvPr>
          <p:cNvSpPr txBox="1"/>
          <p:nvPr/>
        </p:nvSpPr>
        <p:spPr>
          <a:xfrm>
            <a:off x="9558508" y="253867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C4C22-A65F-7183-7332-5B570D476733}"/>
              </a:ext>
            </a:extLst>
          </p:cNvPr>
          <p:cNvSpPr txBox="1"/>
          <p:nvPr/>
        </p:nvSpPr>
        <p:spPr>
          <a:xfrm>
            <a:off x="9255072" y="502012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Development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B5CD05EB-AC6C-78DB-2390-CBB37F4967A1}"/>
              </a:ext>
            </a:extLst>
          </p:cNvPr>
          <p:cNvSpPr/>
          <p:nvPr/>
        </p:nvSpPr>
        <p:spPr>
          <a:xfrm>
            <a:off x="271127" y="482791"/>
            <a:ext cx="492329" cy="103776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EE952F91-B377-78C9-EE8C-41B17E21FB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37894" y="405266"/>
            <a:ext cx="393024" cy="39302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C621AA-71FD-D2D9-025A-8C05475A5183}"/>
              </a:ext>
            </a:extLst>
          </p:cNvPr>
          <p:cNvSpPr/>
          <p:nvPr/>
        </p:nvSpPr>
        <p:spPr>
          <a:xfrm>
            <a:off x="3925232" y="300398"/>
            <a:ext cx="1416050" cy="536139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013110-2207-45F5-BEC1-2E5537A129C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30</Words>
  <Application>Microsoft Office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Century Gothic</vt:lpstr>
      <vt:lpstr>Consolas</vt:lpstr>
      <vt:lpstr>Franklin Gothic Heavy</vt:lpstr>
      <vt:lpstr>Wingdings 3</vt:lpstr>
      <vt:lpstr>AfterhoursVTI</vt:lpstr>
      <vt:lpstr>Midnight</vt:lpstr>
      <vt:lpstr>Slice</vt:lpstr>
      <vt:lpstr>Code Academy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CodeAcademy App </dc:title>
  <dc:creator>Dylan Cavazos</dc:creator>
  <cp:lastModifiedBy>Dylan Cavazos</cp:lastModifiedBy>
  <cp:revision>1</cp:revision>
  <dcterms:created xsi:type="dcterms:W3CDTF">2024-05-31T01:54:08Z</dcterms:created>
  <dcterms:modified xsi:type="dcterms:W3CDTF">2024-06-01T00:13:00Z</dcterms:modified>
</cp:coreProperties>
</file>